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aleway Heavy" charset="1" panose="020B0003030101060003"/>
      <p:regular r:id="rId21"/>
    </p:embeddedFont>
    <p:embeddedFont>
      <p:font typeface="Bungee" charset="1" panose="00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Fredoka" charset="1" panose="020000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" charset="1" panose="00000500000000000000"/>
      <p:regular r:id="rId27"/>
    </p:embeddedFont>
    <p:embeddedFont>
      <p:font typeface="Canva Sans" charset="1" panose="020B0503030501040103"/>
      <p:regular r:id="rId28"/>
    </p:embeddedFont>
    <p:embeddedFont>
      <p:font typeface="League Spartan" charset="1" panose="00000800000000000000"/>
      <p:regular r:id="rId29"/>
    </p:embeddedFont>
    <p:embeddedFont>
      <p:font typeface="Raleway Bold" charset="1" panose="020B08030301010600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18" Target="../media/image58.png" Type="http://schemas.openxmlformats.org/officeDocument/2006/relationships/image"/><Relationship Id="rId19" Target="../media/image59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santosh312-dev/KMC-Hackathon-1.0-Resources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89331">
            <a:off x="13465297" y="-3506088"/>
            <a:ext cx="4597892" cy="7315298"/>
          </a:xfrm>
          <a:custGeom>
            <a:avLst/>
            <a:gdLst/>
            <a:ahLst/>
            <a:cxnLst/>
            <a:rect r="r" b="b" t="t" l="l"/>
            <a:pathLst>
              <a:path h="7315298" w="4597892">
                <a:moveTo>
                  <a:pt x="0" y="0"/>
                </a:moveTo>
                <a:lnTo>
                  <a:pt x="4597892" y="0"/>
                </a:lnTo>
                <a:lnTo>
                  <a:pt x="4597892" y="7315298"/>
                </a:lnTo>
                <a:lnTo>
                  <a:pt x="0" y="731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69548">
            <a:off x="-2984322" y="5601020"/>
            <a:ext cx="8026043" cy="6447588"/>
          </a:xfrm>
          <a:custGeom>
            <a:avLst/>
            <a:gdLst/>
            <a:ahLst/>
            <a:cxnLst/>
            <a:rect r="r" b="b" t="t" l="l"/>
            <a:pathLst>
              <a:path h="6447588" w="8026043">
                <a:moveTo>
                  <a:pt x="0" y="0"/>
                </a:moveTo>
                <a:lnTo>
                  <a:pt x="8026044" y="0"/>
                </a:lnTo>
                <a:lnTo>
                  <a:pt x="8026044" y="6447589"/>
                </a:lnTo>
                <a:lnTo>
                  <a:pt x="0" y="6447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25146">
            <a:off x="-180302" y="-4613253"/>
            <a:ext cx="7912403" cy="11283906"/>
          </a:xfrm>
          <a:custGeom>
            <a:avLst/>
            <a:gdLst/>
            <a:ahLst/>
            <a:cxnLst/>
            <a:rect r="r" b="b" t="t" l="l"/>
            <a:pathLst>
              <a:path h="11283906" w="7912403">
                <a:moveTo>
                  <a:pt x="0" y="0"/>
                </a:moveTo>
                <a:lnTo>
                  <a:pt x="7912403" y="0"/>
                </a:lnTo>
                <a:lnTo>
                  <a:pt x="7912403" y="11283906"/>
                </a:lnTo>
                <a:lnTo>
                  <a:pt x="0" y="11283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927891">
            <a:off x="3408959" y="3568090"/>
            <a:ext cx="11808455" cy="1770153"/>
            <a:chOff x="0" y="0"/>
            <a:chExt cx="2542944" cy="3812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2944" cy="381201"/>
            </a:xfrm>
            <a:custGeom>
              <a:avLst/>
              <a:gdLst/>
              <a:ahLst/>
              <a:cxnLst/>
              <a:rect r="r" b="b" t="t" l="l"/>
              <a:pathLst>
                <a:path h="381201" w="2542944">
                  <a:moveTo>
                    <a:pt x="0" y="0"/>
                  </a:moveTo>
                  <a:lnTo>
                    <a:pt x="2542944" y="0"/>
                  </a:lnTo>
                  <a:lnTo>
                    <a:pt x="2542944" y="381201"/>
                  </a:lnTo>
                  <a:lnTo>
                    <a:pt x="0" y="381201"/>
                  </a:lnTo>
                  <a:close/>
                </a:path>
              </a:pathLst>
            </a:custGeom>
            <a:solidFill>
              <a:srgbClr val="E645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2944" cy="419301"/>
            </a:xfrm>
            <a:prstGeom prst="rect">
              <a:avLst/>
            </a:prstGeom>
          </p:spPr>
          <p:txBody>
            <a:bodyPr anchor="ctr" rtlCol="false" tIns="47540" lIns="47540" bIns="47540" rIns="47540"/>
            <a:lstStyle/>
            <a:p>
              <a:pPr algn="ctr">
                <a:lnSpc>
                  <a:spcPts val="248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993276">
            <a:off x="4038552" y="3327829"/>
            <a:ext cx="12074358" cy="187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8"/>
              </a:lnSpc>
            </a:pPr>
            <a:r>
              <a:rPr lang="en-US" sz="1386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HACKATHON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4669137">
            <a:off x="11593085" y="4281294"/>
            <a:ext cx="6117151" cy="8733932"/>
          </a:xfrm>
          <a:custGeom>
            <a:avLst/>
            <a:gdLst/>
            <a:ahLst/>
            <a:cxnLst/>
            <a:rect r="r" b="b" t="t" l="l"/>
            <a:pathLst>
              <a:path h="8733932" w="6117151">
                <a:moveTo>
                  <a:pt x="6117151" y="8733932"/>
                </a:moveTo>
                <a:lnTo>
                  <a:pt x="0" y="8733932"/>
                </a:lnTo>
                <a:lnTo>
                  <a:pt x="0" y="0"/>
                </a:lnTo>
                <a:lnTo>
                  <a:pt x="6117151" y="0"/>
                </a:lnTo>
                <a:lnTo>
                  <a:pt x="6117151" y="873393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927891">
            <a:off x="4055663" y="5917265"/>
            <a:ext cx="7440519" cy="1770153"/>
            <a:chOff x="0" y="0"/>
            <a:chExt cx="1602311" cy="3812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2311" cy="381201"/>
            </a:xfrm>
            <a:custGeom>
              <a:avLst/>
              <a:gdLst/>
              <a:ahLst/>
              <a:cxnLst/>
              <a:rect r="r" b="b" t="t" l="l"/>
              <a:pathLst>
                <a:path h="381201" w="1602311">
                  <a:moveTo>
                    <a:pt x="0" y="0"/>
                  </a:moveTo>
                  <a:lnTo>
                    <a:pt x="1602311" y="0"/>
                  </a:lnTo>
                  <a:lnTo>
                    <a:pt x="1602311" y="381201"/>
                  </a:lnTo>
                  <a:lnTo>
                    <a:pt x="0" y="381201"/>
                  </a:lnTo>
                  <a:close/>
                </a:path>
              </a:pathLst>
            </a:custGeom>
            <a:solidFill>
              <a:srgbClr val="E645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2311" cy="419301"/>
            </a:xfrm>
            <a:prstGeom prst="rect">
              <a:avLst/>
            </a:prstGeom>
          </p:spPr>
          <p:txBody>
            <a:bodyPr anchor="ctr" rtlCol="false" tIns="47540" lIns="47540" bIns="47540" rIns="47540"/>
            <a:lstStyle/>
            <a:p>
              <a:pPr algn="ctr">
                <a:lnSpc>
                  <a:spcPts val="24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927891">
            <a:off x="3068045" y="2898846"/>
            <a:ext cx="7611495" cy="1181226"/>
            <a:chOff x="0" y="0"/>
            <a:chExt cx="1639131" cy="2543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9131" cy="254376"/>
            </a:xfrm>
            <a:custGeom>
              <a:avLst/>
              <a:gdLst/>
              <a:ahLst/>
              <a:cxnLst/>
              <a:rect r="r" b="b" t="t" l="l"/>
              <a:pathLst>
                <a:path h="254376" w="1639131">
                  <a:moveTo>
                    <a:pt x="0" y="0"/>
                  </a:moveTo>
                  <a:lnTo>
                    <a:pt x="1639131" y="0"/>
                  </a:lnTo>
                  <a:lnTo>
                    <a:pt x="1639131" y="254376"/>
                  </a:lnTo>
                  <a:lnTo>
                    <a:pt x="0" y="254376"/>
                  </a:lnTo>
                  <a:close/>
                </a:path>
              </a:pathLst>
            </a:custGeom>
            <a:solidFill>
              <a:srgbClr val="E645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39131" cy="292476"/>
            </a:xfrm>
            <a:prstGeom prst="rect">
              <a:avLst/>
            </a:prstGeom>
          </p:spPr>
          <p:txBody>
            <a:bodyPr anchor="ctr" rtlCol="false" tIns="47540" lIns="47540" bIns="47540" rIns="47540"/>
            <a:lstStyle/>
            <a:p>
              <a:pPr algn="ctr">
                <a:lnSpc>
                  <a:spcPts val="248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939905">
            <a:off x="3779398" y="2944222"/>
            <a:ext cx="6612018" cy="9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1"/>
              </a:lnSpc>
            </a:pPr>
            <a:r>
              <a:rPr lang="en-US" b="true" sz="5272" spc="18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KMC</a:t>
            </a:r>
          </a:p>
        </p:txBody>
      </p:sp>
      <p:sp>
        <p:nvSpPr>
          <p:cNvPr name="TextBox 17" id="17"/>
          <p:cNvSpPr txBox="true"/>
          <p:nvPr/>
        </p:nvSpPr>
        <p:spPr>
          <a:xfrm rot="-920883">
            <a:off x="4693805" y="5944519"/>
            <a:ext cx="6542025" cy="187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8"/>
              </a:lnSpc>
            </a:pPr>
            <a:r>
              <a:rPr lang="en-US" sz="1386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2082</a:t>
            </a:r>
          </a:p>
        </p:txBody>
      </p:sp>
      <p:sp>
        <p:nvSpPr>
          <p:cNvPr name="TextBox 18" id="18"/>
          <p:cNvSpPr txBox="true"/>
          <p:nvPr/>
        </p:nvSpPr>
        <p:spPr>
          <a:xfrm rot="-939905">
            <a:off x="4456928" y="7756253"/>
            <a:ext cx="7358043" cy="9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1"/>
              </a:lnSpc>
            </a:pPr>
            <a:r>
              <a:rPr lang="en-US" b="true" sz="5272" spc="18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JAN-29,2026</a:t>
            </a:r>
          </a:p>
        </p:txBody>
      </p:sp>
      <p:sp>
        <p:nvSpPr>
          <p:cNvPr name="TextBox 19" id="19"/>
          <p:cNvSpPr txBox="true"/>
          <p:nvPr/>
        </p:nvSpPr>
        <p:spPr>
          <a:xfrm rot="-988216">
            <a:off x="5968770" y="7941704"/>
            <a:ext cx="13103265" cy="41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  <a:spcBef>
                <a:spcPct val="0"/>
              </a:spcBef>
            </a:pPr>
            <a:r>
              <a:rPr lang="en-US" sz="3262" i="true">
                <a:solidFill>
                  <a:srgbClr val="D9AF96"/>
                </a:solidFill>
                <a:latin typeface="Bungee"/>
                <a:ea typeface="Bungee"/>
                <a:cs typeface="Bungee"/>
                <a:sym typeface="Bungee"/>
              </a:rPr>
              <a:t>TURN YOUR IDEAS INTO </a:t>
            </a:r>
            <a:r>
              <a:rPr lang="en-US" sz="3262" i="true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REAL-WORLD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5197" y="437558"/>
            <a:ext cx="11893600" cy="81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4"/>
              </a:lnSpc>
              <a:spcBef>
                <a:spcPct val="0"/>
              </a:spcBef>
            </a:pPr>
            <a:r>
              <a:rPr lang="en-US" sz="6325" i="true">
                <a:solidFill>
                  <a:srgbClr val="7843E6"/>
                </a:solidFill>
                <a:latin typeface="Bungee"/>
                <a:ea typeface="Bungee"/>
                <a:cs typeface="Bungee"/>
                <a:sym typeface="Bungee"/>
              </a:rPr>
              <a:t>INNOVATE. BUILD. </a:t>
            </a:r>
            <a:r>
              <a:rPr lang="en-US" sz="6325" i="true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IMP</a:t>
            </a:r>
            <a:r>
              <a:rPr lang="en-US" sz="6325" i="true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ACT</a:t>
            </a:r>
            <a:r>
              <a:rPr lang="en-US" sz="6325" i="true">
                <a:solidFill>
                  <a:srgbClr val="7843E6"/>
                </a:solidFill>
                <a:latin typeface="Bungee"/>
                <a:ea typeface="Bungee"/>
                <a:cs typeface="Bungee"/>
                <a:sym typeface="Bungee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5486" y="1019175"/>
            <a:ext cx="1576092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34"/>
              </a:lnSpc>
              <a:spcBef>
                <a:spcPct val="0"/>
              </a:spcBef>
            </a:pPr>
            <a:r>
              <a:rPr lang="en-US" b="true" sz="1002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Rules &amp; Code of conduct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489331">
            <a:off x="13465297" y="-3506088"/>
            <a:ext cx="4597892" cy="7315298"/>
          </a:xfrm>
          <a:custGeom>
            <a:avLst/>
            <a:gdLst/>
            <a:ahLst/>
            <a:cxnLst/>
            <a:rect r="r" b="b" t="t" l="l"/>
            <a:pathLst>
              <a:path h="7315298" w="4597892">
                <a:moveTo>
                  <a:pt x="0" y="0"/>
                </a:moveTo>
                <a:lnTo>
                  <a:pt x="4597892" y="0"/>
                </a:lnTo>
                <a:lnTo>
                  <a:pt x="4597892" y="7315298"/>
                </a:lnTo>
                <a:lnTo>
                  <a:pt x="0" y="731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4669137">
            <a:off x="11593085" y="4281294"/>
            <a:ext cx="6117151" cy="8733932"/>
          </a:xfrm>
          <a:custGeom>
            <a:avLst/>
            <a:gdLst/>
            <a:ahLst/>
            <a:cxnLst/>
            <a:rect r="r" b="b" t="t" l="l"/>
            <a:pathLst>
              <a:path h="8733932" w="6117151">
                <a:moveTo>
                  <a:pt x="6117151" y="8733932"/>
                </a:moveTo>
                <a:lnTo>
                  <a:pt x="0" y="8733932"/>
                </a:lnTo>
                <a:lnTo>
                  <a:pt x="0" y="0"/>
                </a:lnTo>
                <a:lnTo>
                  <a:pt x="6117151" y="0"/>
                </a:lnTo>
                <a:lnTo>
                  <a:pt x="6117151" y="87339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811" y="3380516"/>
            <a:ext cx="13171884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plagiarism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Entertaining Projects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Respect all participants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internet for learning, not copying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 time limits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Ask mentors for help when needed</a:t>
            </a:r>
          </a:p>
          <a:p>
            <a:pPr algn="just">
              <a:lnSpc>
                <a:spcPts val="72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3379696" y="5410204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750" t="0" r="-38749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A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142" y="-675762"/>
            <a:ext cx="1521606" cy="11054100"/>
            <a:chOff x="0" y="0"/>
            <a:chExt cx="400752" cy="29113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0752" cy="2911368"/>
            </a:xfrm>
            <a:custGeom>
              <a:avLst/>
              <a:gdLst/>
              <a:ahLst/>
              <a:cxnLst/>
              <a:rect r="r" b="b" t="t" l="l"/>
              <a:pathLst>
                <a:path h="2911368" w="400752">
                  <a:moveTo>
                    <a:pt x="0" y="0"/>
                  </a:moveTo>
                  <a:lnTo>
                    <a:pt x="400752" y="0"/>
                  </a:lnTo>
                  <a:lnTo>
                    <a:pt x="400752" y="2911368"/>
                  </a:lnTo>
                  <a:lnTo>
                    <a:pt x="0" y="2911368"/>
                  </a:lnTo>
                  <a:close/>
                </a:path>
              </a:pathLst>
            </a:custGeom>
            <a:solidFill>
              <a:srgbClr val="793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00752" cy="300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02500" y="-675762"/>
            <a:ext cx="1521606" cy="11054100"/>
            <a:chOff x="0" y="0"/>
            <a:chExt cx="400752" cy="2911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752" cy="2911368"/>
            </a:xfrm>
            <a:custGeom>
              <a:avLst/>
              <a:gdLst/>
              <a:ahLst/>
              <a:cxnLst/>
              <a:rect r="r" b="b" t="t" l="l"/>
              <a:pathLst>
                <a:path h="2911368" w="400752">
                  <a:moveTo>
                    <a:pt x="0" y="0"/>
                  </a:moveTo>
                  <a:lnTo>
                    <a:pt x="400752" y="0"/>
                  </a:lnTo>
                  <a:lnTo>
                    <a:pt x="400752" y="2911368"/>
                  </a:lnTo>
                  <a:lnTo>
                    <a:pt x="0" y="2911368"/>
                  </a:lnTo>
                  <a:close/>
                </a:path>
              </a:pathLst>
            </a:custGeom>
            <a:solidFill>
              <a:srgbClr val="F0306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400752" cy="300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3875505"/>
            <a:ext cx="6411495" cy="6411495"/>
          </a:xfrm>
          <a:custGeom>
            <a:avLst/>
            <a:gdLst/>
            <a:ahLst/>
            <a:cxnLst/>
            <a:rect r="r" b="b" t="t" l="l"/>
            <a:pathLst>
              <a:path h="6411495" w="6411495">
                <a:moveTo>
                  <a:pt x="0" y="0"/>
                </a:moveTo>
                <a:lnTo>
                  <a:pt x="6411495" y="0"/>
                </a:lnTo>
                <a:lnTo>
                  <a:pt x="6411495" y="6411495"/>
                </a:lnTo>
                <a:lnTo>
                  <a:pt x="0" y="641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559663"/>
            <a:ext cx="6587083" cy="5652210"/>
            <a:chOff x="0" y="0"/>
            <a:chExt cx="6269228" cy="5379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" y="76"/>
              <a:ext cx="6269216" cy="5379390"/>
            </a:xfrm>
            <a:custGeom>
              <a:avLst/>
              <a:gdLst/>
              <a:ahLst/>
              <a:cxnLst/>
              <a:rect r="r" b="b" t="t" l="l"/>
              <a:pathLst>
                <a:path h="5379390" w="6269216">
                  <a:moveTo>
                    <a:pt x="5977116" y="5379390"/>
                  </a:moveTo>
                  <a:cubicBezTo>
                    <a:pt x="6137771" y="5379390"/>
                    <a:pt x="6269216" y="5247945"/>
                    <a:pt x="6269216" y="5087290"/>
                  </a:cubicBezTo>
                  <a:lnTo>
                    <a:pt x="6269216" y="237922"/>
                  </a:lnTo>
                  <a:cubicBezTo>
                    <a:pt x="6269216" y="77267"/>
                    <a:pt x="6140565" y="-27000"/>
                    <a:pt x="5983466" y="6147"/>
                  </a:cubicBezTo>
                  <a:lnTo>
                    <a:pt x="204966" y="1224966"/>
                  </a:lnTo>
                  <a:cubicBezTo>
                    <a:pt x="47740" y="1258113"/>
                    <a:pt x="-37350" y="1409243"/>
                    <a:pt x="15863" y="1560881"/>
                  </a:cubicBezTo>
                  <a:lnTo>
                    <a:pt x="1258431" y="5103673"/>
                  </a:lnTo>
                  <a:cubicBezTo>
                    <a:pt x="1311644" y="5255311"/>
                    <a:pt x="1486523" y="5379263"/>
                    <a:pt x="1647178" y="5379263"/>
                  </a:cubicBezTo>
                  <a:lnTo>
                    <a:pt x="5977116" y="5379390"/>
                  </a:lnTo>
                  <a:close/>
                </a:path>
              </a:pathLst>
            </a:custGeom>
            <a:solidFill>
              <a:srgbClr val="FFDE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760622"/>
            <a:ext cx="7390811" cy="5737957"/>
          </a:xfrm>
          <a:custGeom>
            <a:avLst/>
            <a:gdLst/>
            <a:ahLst/>
            <a:cxnLst/>
            <a:rect r="r" b="b" t="t" l="l"/>
            <a:pathLst>
              <a:path h="5737957" w="7390811">
                <a:moveTo>
                  <a:pt x="0" y="0"/>
                </a:moveTo>
                <a:lnTo>
                  <a:pt x="7390811" y="0"/>
                </a:lnTo>
                <a:lnTo>
                  <a:pt x="7390811" y="5737957"/>
                </a:lnTo>
                <a:lnTo>
                  <a:pt x="0" y="573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36279" y="-1028700"/>
            <a:ext cx="4246041" cy="4114800"/>
          </a:xfrm>
          <a:custGeom>
            <a:avLst/>
            <a:gdLst/>
            <a:ahLst/>
            <a:cxnLst/>
            <a:rect r="r" b="b" t="t" l="l"/>
            <a:pathLst>
              <a:path h="4114800" w="4246041">
                <a:moveTo>
                  <a:pt x="0" y="0"/>
                </a:moveTo>
                <a:lnTo>
                  <a:pt x="4246042" y="0"/>
                </a:lnTo>
                <a:lnTo>
                  <a:pt x="4246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73200" y="6154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35293" y="997227"/>
            <a:ext cx="6764504" cy="176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09262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  <a:r>
              <a:rPr lang="en-US" sz="6800" spc="-374">
                <a:solidFill>
                  <a:srgbClr val="09262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entors &amp; Support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19511" y="3449905"/>
            <a:ext cx="8839789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•Mentors will help with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technical issues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•Get feedback to improve your idea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•Ask questions freely</a:t>
            </a:r>
          </a:p>
          <a:p>
            <a:pPr algn="l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A9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0931" y="1515034"/>
            <a:ext cx="6655096" cy="7256931"/>
            <a:chOff x="0" y="0"/>
            <a:chExt cx="901327" cy="982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1327" cy="982836"/>
            </a:xfrm>
            <a:custGeom>
              <a:avLst/>
              <a:gdLst/>
              <a:ahLst/>
              <a:cxnLst/>
              <a:rect r="r" b="b" t="t" l="l"/>
              <a:pathLst>
                <a:path h="982836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953754"/>
                  </a:lnTo>
                  <a:cubicBezTo>
                    <a:pt x="901327" y="969816"/>
                    <a:pt x="888307" y="982836"/>
                    <a:pt x="872245" y="982836"/>
                  </a:cubicBezTo>
                  <a:lnTo>
                    <a:pt x="29083" y="982836"/>
                  </a:lnTo>
                  <a:cubicBezTo>
                    <a:pt x="13021" y="982836"/>
                    <a:pt x="0" y="969816"/>
                    <a:pt x="0" y="953754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blipFill>
              <a:blip r:embed="rId2"/>
              <a:stretch>
                <a:fillRect l="-89628" t="-12236" r="-45985" b="-31722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3829866">
            <a:off x="14697433" y="2360880"/>
            <a:ext cx="9137502" cy="6224051"/>
          </a:xfrm>
          <a:custGeom>
            <a:avLst/>
            <a:gdLst/>
            <a:ahLst/>
            <a:cxnLst/>
            <a:rect r="r" b="b" t="t" l="l"/>
            <a:pathLst>
              <a:path h="6224051" w="9137502">
                <a:moveTo>
                  <a:pt x="0" y="0"/>
                </a:moveTo>
                <a:lnTo>
                  <a:pt x="9137502" y="0"/>
                </a:lnTo>
                <a:lnTo>
                  <a:pt x="9137502" y="6224052"/>
                </a:lnTo>
                <a:lnTo>
                  <a:pt x="0" y="622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43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4543">
            <a:off x="12241587" y="7435734"/>
            <a:ext cx="8619559" cy="3454861"/>
          </a:xfrm>
          <a:custGeom>
            <a:avLst/>
            <a:gdLst/>
            <a:ahLst/>
            <a:cxnLst/>
            <a:rect r="r" b="b" t="t" l="l"/>
            <a:pathLst>
              <a:path h="3454861" w="8619559">
                <a:moveTo>
                  <a:pt x="0" y="0"/>
                </a:moveTo>
                <a:lnTo>
                  <a:pt x="8619560" y="0"/>
                </a:lnTo>
                <a:lnTo>
                  <a:pt x="8619560" y="3454861"/>
                </a:lnTo>
                <a:lnTo>
                  <a:pt x="0" y="3454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004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3642881" y="1763409"/>
            <a:ext cx="6735956" cy="3209138"/>
          </a:xfrm>
          <a:custGeom>
            <a:avLst/>
            <a:gdLst/>
            <a:ahLst/>
            <a:cxnLst/>
            <a:rect r="r" b="b" t="t" l="l"/>
            <a:pathLst>
              <a:path h="3209138" w="6735956">
                <a:moveTo>
                  <a:pt x="0" y="0"/>
                </a:moveTo>
                <a:lnTo>
                  <a:pt x="6735956" y="0"/>
                </a:lnTo>
                <a:lnTo>
                  <a:pt x="6735956" y="3209138"/>
                </a:lnTo>
                <a:lnTo>
                  <a:pt x="0" y="3209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599" t="0" r="0" b="-1397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904069" y="8567431"/>
            <a:ext cx="1520666" cy="3471472"/>
          </a:xfrm>
          <a:custGeom>
            <a:avLst/>
            <a:gdLst/>
            <a:ahLst/>
            <a:cxnLst/>
            <a:rect r="r" b="b" t="t" l="l"/>
            <a:pathLst>
              <a:path h="3471472" w="1520666">
                <a:moveTo>
                  <a:pt x="0" y="0"/>
                </a:moveTo>
                <a:lnTo>
                  <a:pt x="1520666" y="0"/>
                </a:lnTo>
                <a:lnTo>
                  <a:pt x="1520666" y="3471472"/>
                </a:lnTo>
                <a:lnTo>
                  <a:pt x="0" y="3471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1052" t="0" r="0" b="-53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16667" y="1095375"/>
            <a:ext cx="6658648" cy="284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spc="-37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Final P</a:t>
            </a:r>
            <a:r>
              <a:rPr lang="en-US" b="true" sz="6800" spc="-37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resentation Format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06027" y="3848735"/>
            <a:ext cx="794534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•Explain the problem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•Describe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your solution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•Show a live demo or recorded demo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•Discuss future improvements</a:t>
            </a:r>
          </a:p>
          <a:p>
            <a:pPr algn="l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E56">
                <a:alpha val="100000"/>
              </a:srgbClr>
            </a:gs>
            <a:gs pos="100000">
              <a:srgbClr val="273A5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9618" y="5658388"/>
            <a:ext cx="6810215" cy="5039559"/>
          </a:xfrm>
          <a:custGeom>
            <a:avLst/>
            <a:gdLst/>
            <a:ahLst/>
            <a:cxnLst/>
            <a:rect r="r" b="b" t="t" l="l"/>
            <a:pathLst>
              <a:path h="5039559" w="6810215">
                <a:moveTo>
                  <a:pt x="0" y="0"/>
                </a:moveTo>
                <a:lnTo>
                  <a:pt x="6810215" y="0"/>
                </a:lnTo>
                <a:lnTo>
                  <a:pt x="6810215" y="5039559"/>
                </a:lnTo>
                <a:lnTo>
                  <a:pt x="0" y="5039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7969" y="2299258"/>
            <a:ext cx="15143887" cy="328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•F</a:t>
            </a: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ocus on learning and building</a:t>
            </a:r>
          </a:p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•Try bold and creative ideas</a:t>
            </a:r>
          </a:p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•Great innovations start with simple prototypes</a:t>
            </a:r>
          </a:p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•Let’s build something amazing!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48838" y="5771429"/>
            <a:ext cx="328506" cy="1136342"/>
          </a:xfrm>
          <a:custGeom>
            <a:avLst/>
            <a:gdLst/>
            <a:ahLst/>
            <a:cxnLst/>
            <a:rect r="r" b="b" t="t" l="l"/>
            <a:pathLst>
              <a:path h="1136342" w="328506">
                <a:moveTo>
                  <a:pt x="0" y="0"/>
                </a:moveTo>
                <a:lnTo>
                  <a:pt x="328506" y="0"/>
                </a:lnTo>
                <a:lnTo>
                  <a:pt x="328506" y="1136342"/>
                </a:lnTo>
                <a:lnTo>
                  <a:pt x="0" y="113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10667">
            <a:off x="6260633" y="5690390"/>
            <a:ext cx="450223" cy="920530"/>
          </a:xfrm>
          <a:custGeom>
            <a:avLst/>
            <a:gdLst/>
            <a:ahLst/>
            <a:cxnLst/>
            <a:rect r="r" b="b" t="t" l="l"/>
            <a:pathLst>
              <a:path h="920530" w="450223">
                <a:moveTo>
                  <a:pt x="0" y="0"/>
                </a:moveTo>
                <a:lnTo>
                  <a:pt x="450223" y="0"/>
                </a:lnTo>
                <a:lnTo>
                  <a:pt x="450223" y="920530"/>
                </a:lnTo>
                <a:lnTo>
                  <a:pt x="0" y="920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63357">
            <a:off x="12054105" y="5707032"/>
            <a:ext cx="450223" cy="920530"/>
          </a:xfrm>
          <a:custGeom>
            <a:avLst/>
            <a:gdLst/>
            <a:ahLst/>
            <a:cxnLst/>
            <a:rect r="r" b="b" t="t" l="l"/>
            <a:pathLst>
              <a:path h="920530" w="450223">
                <a:moveTo>
                  <a:pt x="0" y="0"/>
                </a:moveTo>
                <a:lnTo>
                  <a:pt x="450222" y="0"/>
                </a:lnTo>
                <a:lnTo>
                  <a:pt x="450222" y="920530"/>
                </a:lnTo>
                <a:lnTo>
                  <a:pt x="0" y="920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83497">
            <a:off x="4944679" y="6507569"/>
            <a:ext cx="328506" cy="1136342"/>
          </a:xfrm>
          <a:custGeom>
            <a:avLst/>
            <a:gdLst/>
            <a:ahLst/>
            <a:cxnLst/>
            <a:rect r="r" b="b" t="t" l="l"/>
            <a:pathLst>
              <a:path h="1136342" w="328506">
                <a:moveTo>
                  <a:pt x="0" y="0"/>
                </a:moveTo>
                <a:lnTo>
                  <a:pt x="328506" y="0"/>
                </a:lnTo>
                <a:lnTo>
                  <a:pt x="328506" y="1136342"/>
                </a:lnTo>
                <a:lnTo>
                  <a:pt x="0" y="113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345821">
            <a:off x="14439638" y="6790388"/>
            <a:ext cx="4569958" cy="4935825"/>
          </a:xfrm>
          <a:custGeom>
            <a:avLst/>
            <a:gdLst/>
            <a:ahLst/>
            <a:cxnLst/>
            <a:rect r="r" b="b" t="t" l="l"/>
            <a:pathLst>
              <a:path h="4935825" w="4569958">
                <a:moveTo>
                  <a:pt x="4569958" y="0"/>
                </a:moveTo>
                <a:lnTo>
                  <a:pt x="0" y="0"/>
                </a:lnTo>
                <a:lnTo>
                  <a:pt x="0" y="4935824"/>
                </a:lnTo>
                <a:lnTo>
                  <a:pt x="4569958" y="4935824"/>
                </a:lnTo>
                <a:lnTo>
                  <a:pt x="4569958" y="0"/>
                </a:lnTo>
                <a:close/>
              </a:path>
            </a:pathLst>
          </a:custGeom>
          <a:blipFill>
            <a:blip r:embed="rId10">
              <a:alphaModFix amt="88000"/>
            </a:blip>
            <a:stretch>
              <a:fillRect l="-10096" t="0" r="-468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-262131" y="-6250193"/>
            <a:ext cx="867039" cy="17661905"/>
          </a:xfrm>
          <a:custGeom>
            <a:avLst/>
            <a:gdLst/>
            <a:ahLst/>
            <a:cxnLst/>
            <a:rect r="r" b="b" t="t" l="l"/>
            <a:pathLst>
              <a:path h="17661905" w="867039">
                <a:moveTo>
                  <a:pt x="0" y="0"/>
                </a:moveTo>
                <a:lnTo>
                  <a:pt x="867039" y="0"/>
                </a:lnTo>
                <a:lnTo>
                  <a:pt x="867039" y="17661905"/>
                </a:lnTo>
                <a:lnTo>
                  <a:pt x="0" y="176619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9585">
            <a:off x="-334511" y="7197937"/>
            <a:ext cx="4569958" cy="4935825"/>
          </a:xfrm>
          <a:custGeom>
            <a:avLst/>
            <a:gdLst/>
            <a:ahLst/>
            <a:cxnLst/>
            <a:rect r="r" b="b" t="t" l="l"/>
            <a:pathLst>
              <a:path h="4935825" w="4569958">
                <a:moveTo>
                  <a:pt x="0" y="0"/>
                </a:moveTo>
                <a:lnTo>
                  <a:pt x="4569957" y="0"/>
                </a:lnTo>
                <a:lnTo>
                  <a:pt x="4569957" y="4935825"/>
                </a:lnTo>
                <a:lnTo>
                  <a:pt x="0" y="4935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8000"/>
            </a:blip>
            <a:stretch>
              <a:fillRect l="-10096" t="0" r="-468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false" rot="1083248">
            <a:off x="15189812" y="6830133"/>
            <a:ext cx="2833276" cy="3060106"/>
          </a:xfrm>
          <a:custGeom>
            <a:avLst/>
            <a:gdLst/>
            <a:ahLst/>
            <a:cxnLst/>
            <a:rect r="r" b="b" t="t" l="l"/>
            <a:pathLst>
              <a:path h="3060106" w="2833276">
                <a:moveTo>
                  <a:pt x="2833276" y="0"/>
                </a:moveTo>
                <a:lnTo>
                  <a:pt x="0" y="0"/>
                </a:lnTo>
                <a:lnTo>
                  <a:pt x="0" y="3060105"/>
                </a:lnTo>
                <a:lnTo>
                  <a:pt x="2833276" y="3060105"/>
                </a:lnTo>
                <a:lnTo>
                  <a:pt x="2833276" y="0"/>
                </a:lnTo>
                <a:close/>
              </a:path>
            </a:pathLst>
          </a:custGeom>
          <a:blipFill>
            <a:blip r:embed="rId12">
              <a:alphaModFix amt="88000"/>
            </a:blip>
            <a:stretch>
              <a:fillRect l="-10096" t="0" r="-468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278563">
            <a:off x="533830" y="6830133"/>
            <a:ext cx="2833276" cy="3060106"/>
          </a:xfrm>
          <a:custGeom>
            <a:avLst/>
            <a:gdLst/>
            <a:ahLst/>
            <a:cxnLst/>
            <a:rect r="r" b="b" t="t" l="l"/>
            <a:pathLst>
              <a:path h="3060106" w="2833276">
                <a:moveTo>
                  <a:pt x="0" y="0"/>
                </a:moveTo>
                <a:lnTo>
                  <a:pt x="2833275" y="0"/>
                </a:lnTo>
                <a:lnTo>
                  <a:pt x="2833275" y="3060105"/>
                </a:lnTo>
                <a:lnTo>
                  <a:pt x="0" y="3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8000"/>
            </a:blip>
            <a:stretch>
              <a:fillRect l="-10096" t="0" r="-468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8300549">
            <a:off x="9816960" y="5580914"/>
            <a:ext cx="508135" cy="729697"/>
          </a:xfrm>
          <a:custGeom>
            <a:avLst/>
            <a:gdLst/>
            <a:ahLst/>
            <a:cxnLst/>
            <a:rect r="r" b="b" t="t" l="l"/>
            <a:pathLst>
              <a:path h="729697" w="508135">
                <a:moveTo>
                  <a:pt x="0" y="0"/>
                </a:moveTo>
                <a:lnTo>
                  <a:pt x="508134" y="0"/>
                </a:lnTo>
                <a:lnTo>
                  <a:pt x="508134" y="729697"/>
                </a:lnTo>
                <a:lnTo>
                  <a:pt x="0" y="7296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8264425" y="-8616772"/>
            <a:ext cx="867039" cy="17661905"/>
          </a:xfrm>
          <a:custGeom>
            <a:avLst/>
            <a:gdLst/>
            <a:ahLst/>
            <a:cxnLst/>
            <a:rect r="r" b="b" t="t" l="l"/>
            <a:pathLst>
              <a:path h="17661905" w="867039">
                <a:moveTo>
                  <a:pt x="0" y="0"/>
                </a:moveTo>
                <a:lnTo>
                  <a:pt x="867039" y="0"/>
                </a:lnTo>
                <a:lnTo>
                  <a:pt x="867039" y="17661905"/>
                </a:lnTo>
                <a:lnTo>
                  <a:pt x="0" y="176619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608360">
            <a:off x="-1302124" y="-2199175"/>
            <a:ext cx="3604514" cy="4642817"/>
          </a:xfrm>
          <a:custGeom>
            <a:avLst/>
            <a:gdLst/>
            <a:ahLst/>
            <a:cxnLst/>
            <a:rect r="r" b="b" t="t" l="l"/>
            <a:pathLst>
              <a:path h="4642817" w="3604514">
                <a:moveTo>
                  <a:pt x="0" y="0"/>
                </a:moveTo>
                <a:lnTo>
                  <a:pt x="3604514" y="0"/>
                </a:lnTo>
                <a:lnTo>
                  <a:pt x="3604514" y="4642817"/>
                </a:lnTo>
                <a:lnTo>
                  <a:pt x="0" y="4642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03348" y="5826983"/>
            <a:ext cx="336189" cy="484042"/>
          </a:xfrm>
          <a:custGeom>
            <a:avLst/>
            <a:gdLst/>
            <a:ahLst/>
            <a:cxnLst/>
            <a:rect r="r" b="b" t="t" l="l"/>
            <a:pathLst>
              <a:path h="484042" w="336189">
                <a:moveTo>
                  <a:pt x="0" y="0"/>
                </a:moveTo>
                <a:lnTo>
                  <a:pt x="336189" y="0"/>
                </a:lnTo>
                <a:lnTo>
                  <a:pt x="336189" y="484042"/>
                </a:lnTo>
                <a:lnTo>
                  <a:pt x="0" y="4840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72743" y="5584962"/>
            <a:ext cx="336189" cy="484042"/>
          </a:xfrm>
          <a:custGeom>
            <a:avLst/>
            <a:gdLst/>
            <a:ahLst/>
            <a:cxnLst/>
            <a:rect r="r" b="b" t="t" l="l"/>
            <a:pathLst>
              <a:path h="484042" w="336189">
                <a:moveTo>
                  <a:pt x="0" y="0"/>
                </a:moveTo>
                <a:lnTo>
                  <a:pt x="336189" y="0"/>
                </a:lnTo>
                <a:lnTo>
                  <a:pt x="336189" y="484042"/>
                </a:lnTo>
                <a:lnTo>
                  <a:pt x="0" y="484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53169" y="5029152"/>
            <a:ext cx="336189" cy="484042"/>
          </a:xfrm>
          <a:custGeom>
            <a:avLst/>
            <a:gdLst/>
            <a:ahLst/>
            <a:cxnLst/>
            <a:rect r="r" b="b" t="t" l="l"/>
            <a:pathLst>
              <a:path h="484042" w="336189">
                <a:moveTo>
                  <a:pt x="0" y="0"/>
                </a:moveTo>
                <a:lnTo>
                  <a:pt x="336189" y="0"/>
                </a:lnTo>
                <a:lnTo>
                  <a:pt x="336189" y="484041"/>
                </a:lnTo>
                <a:lnTo>
                  <a:pt x="0" y="4840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09148" y="5589829"/>
            <a:ext cx="336189" cy="484042"/>
          </a:xfrm>
          <a:custGeom>
            <a:avLst/>
            <a:gdLst/>
            <a:ahLst/>
            <a:cxnLst/>
            <a:rect r="r" b="b" t="t" l="l"/>
            <a:pathLst>
              <a:path h="484042" w="336189">
                <a:moveTo>
                  <a:pt x="0" y="0"/>
                </a:moveTo>
                <a:lnTo>
                  <a:pt x="336189" y="0"/>
                </a:lnTo>
                <a:lnTo>
                  <a:pt x="336189" y="484042"/>
                </a:lnTo>
                <a:lnTo>
                  <a:pt x="0" y="4840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120411" y="8119411"/>
            <a:ext cx="1138889" cy="113888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71626" y="442839"/>
            <a:ext cx="13879280" cy="2182749"/>
            <a:chOff x="0" y="0"/>
            <a:chExt cx="18505707" cy="291033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361950"/>
              <a:ext cx="18505707" cy="2066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12000" spc="17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Final</a:t>
              </a:r>
              <a:r>
                <a:rPr lang="en-US" sz="12000" spc="17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 Motivation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418715"/>
              <a:ext cx="17527209" cy="491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8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8371" y="4795646"/>
            <a:ext cx="10073977" cy="385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154"/>
              </a:lnSpc>
              <a:spcBef>
                <a:spcPct val="0"/>
              </a:spcBef>
            </a:pPr>
            <a:r>
              <a:rPr lang="en-US" b="true" sz="1262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Any Questions?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222850">
            <a:off x="-1246258" y="-4206139"/>
            <a:ext cx="7912403" cy="11283906"/>
          </a:xfrm>
          <a:custGeom>
            <a:avLst/>
            <a:gdLst/>
            <a:ahLst/>
            <a:cxnLst/>
            <a:rect r="r" b="b" t="t" l="l"/>
            <a:pathLst>
              <a:path h="11283906" w="7912403">
                <a:moveTo>
                  <a:pt x="0" y="0"/>
                </a:moveTo>
                <a:lnTo>
                  <a:pt x="7912403" y="0"/>
                </a:lnTo>
                <a:lnTo>
                  <a:pt x="7912403" y="11283906"/>
                </a:lnTo>
                <a:lnTo>
                  <a:pt x="0" y="1128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89331">
            <a:off x="13465297" y="-3506088"/>
            <a:ext cx="4597892" cy="7315298"/>
          </a:xfrm>
          <a:custGeom>
            <a:avLst/>
            <a:gdLst/>
            <a:ahLst/>
            <a:cxnLst/>
            <a:rect r="r" b="b" t="t" l="l"/>
            <a:pathLst>
              <a:path h="7315298" w="4597892">
                <a:moveTo>
                  <a:pt x="0" y="0"/>
                </a:moveTo>
                <a:lnTo>
                  <a:pt x="4597892" y="0"/>
                </a:lnTo>
                <a:lnTo>
                  <a:pt x="4597892" y="7315298"/>
                </a:lnTo>
                <a:lnTo>
                  <a:pt x="0" y="731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4669137">
            <a:off x="11593085" y="4281294"/>
            <a:ext cx="6117151" cy="8733932"/>
          </a:xfrm>
          <a:custGeom>
            <a:avLst/>
            <a:gdLst/>
            <a:ahLst/>
            <a:cxnLst/>
            <a:rect r="r" b="b" t="t" l="l"/>
            <a:pathLst>
              <a:path h="8733932" w="6117151">
                <a:moveTo>
                  <a:pt x="6117151" y="8733932"/>
                </a:moveTo>
                <a:lnTo>
                  <a:pt x="0" y="8733932"/>
                </a:lnTo>
                <a:lnTo>
                  <a:pt x="0" y="0"/>
                </a:lnTo>
                <a:lnTo>
                  <a:pt x="6117151" y="0"/>
                </a:lnTo>
                <a:lnTo>
                  <a:pt x="6117151" y="873393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0150" y="2423320"/>
            <a:ext cx="15027699" cy="4408554"/>
          </a:xfrm>
          <a:custGeom>
            <a:avLst/>
            <a:gdLst/>
            <a:ahLst/>
            <a:cxnLst/>
            <a:rect r="r" b="b" t="t" l="l"/>
            <a:pathLst>
              <a:path h="4408554" w="15027699">
                <a:moveTo>
                  <a:pt x="0" y="0"/>
                </a:moveTo>
                <a:lnTo>
                  <a:pt x="15027700" y="0"/>
                </a:lnTo>
                <a:lnTo>
                  <a:pt x="15027700" y="4408554"/>
                </a:lnTo>
                <a:lnTo>
                  <a:pt x="0" y="440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43041">
            <a:off x="1878442" y="7789929"/>
            <a:ext cx="14428884" cy="1268086"/>
            <a:chOff x="0" y="0"/>
            <a:chExt cx="3800200" cy="333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00200" cy="333982"/>
            </a:xfrm>
            <a:custGeom>
              <a:avLst/>
              <a:gdLst/>
              <a:ahLst/>
              <a:cxnLst/>
              <a:rect r="r" b="b" t="t" l="l"/>
              <a:pathLst>
                <a:path h="333982" w="3800200">
                  <a:moveTo>
                    <a:pt x="0" y="0"/>
                  </a:moveTo>
                  <a:lnTo>
                    <a:pt x="3800200" y="0"/>
                  </a:lnTo>
                  <a:lnTo>
                    <a:pt x="3800200" y="333982"/>
                  </a:lnTo>
                  <a:lnTo>
                    <a:pt x="0" y="333982"/>
                  </a:lnTo>
                  <a:close/>
                </a:path>
              </a:pathLst>
            </a:custGeom>
            <a:solidFill>
              <a:srgbClr val="EFB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00200" cy="372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51866" y="3157680"/>
            <a:ext cx="11784267" cy="264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24"/>
              </a:lnSpc>
              <a:spcBef>
                <a:spcPct val="0"/>
              </a:spcBef>
            </a:pPr>
            <a:r>
              <a:rPr lang="en-US" b="true" sz="15446" u="non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-153910">
            <a:off x="2120000" y="8160428"/>
            <a:ext cx="1404970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b="true" sz="3999" spc="14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For more information visit Computer Department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44097" y="5968760"/>
            <a:ext cx="4812455" cy="7139065"/>
          </a:xfrm>
          <a:custGeom>
            <a:avLst/>
            <a:gdLst/>
            <a:ahLst/>
            <a:cxnLst/>
            <a:rect r="r" b="b" t="t" l="l"/>
            <a:pathLst>
              <a:path h="7139065" w="4812455">
                <a:moveTo>
                  <a:pt x="0" y="0"/>
                </a:moveTo>
                <a:lnTo>
                  <a:pt x="4812455" y="0"/>
                </a:lnTo>
                <a:lnTo>
                  <a:pt x="4812455" y="7139065"/>
                </a:lnTo>
                <a:lnTo>
                  <a:pt x="0" y="7139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681460" y="-8001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15875" y="1402080"/>
            <a:ext cx="5246370" cy="9443449"/>
            <a:chOff x="0" y="0"/>
            <a:chExt cx="812800" cy="1463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463037"/>
            </a:xfrm>
            <a:custGeom>
              <a:avLst/>
              <a:gdLst/>
              <a:ahLst/>
              <a:cxnLst/>
              <a:rect r="r" b="b" t="t" l="l"/>
              <a:pathLst>
                <a:path h="1463037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1429097"/>
                  </a:lnTo>
                  <a:cubicBezTo>
                    <a:pt x="812800" y="1447842"/>
                    <a:pt x="797604" y="1463037"/>
                    <a:pt x="778860" y="1463037"/>
                  </a:cubicBezTo>
                  <a:lnTo>
                    <a:pt x="33940" y="1463037"/>
                  </a:lnTo>
                  <a:cubicBezTo>
                    <a:pt x="15196" y="1463037"/>
                    <a:pt x="0" y="1447842"/>
                    <a:pt x="0" y="1429097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-135354" t="-71310" r="0" b="-2481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07734" y="3313794"/>
            <a:ext cx="9789710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b="true" sz="3999" spc="14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 TIME-BOUND INNOVATION CHALLENGE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b="true" sz="3999" spc="14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WORK IN TEAMS TO SOLVE REAL-WORLD PROBLEMS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b="true" sz="3999" spc="14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FOCUS ON CREATIVITY, TEAMWORK, AND PRACTICAL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404502" y="1487805"/>
            <a:ext cx="1623060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b="true" sz="96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is a Hackathon?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9907" y="0"/>
            <a:ext cx="11609525" cy="10287000"/>
          </a:xfrm>
          <a:custGeom>
            <a:avLst/>
            <a:gdLst/>
            <a:ahLst/>
            <a:cxnLst/>
            <a:rect r="r" b="b" t="t" l="l"/>
            <a:pathLst>
              <a:path h="10287000" w="11609525">
                <a:moveTo>
                  <a:pt x="0" y="0"/>
                </a:moveTo>
                <a:lnTo>
                  <a:pt x="11609524" y="0"/>
                </a:lnTo>
                <a:lnTo>
                  <a:pt x="11609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48" t="0" r="-1694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63322" y="914400"/>
            <a:ext cx="7500342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KMC Hackathon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58837" y="2423251"/>
            <a:ext cx="10596271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stu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 innovation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Solve local and community problems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technology for social good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coding, design, and presentation skills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554863"/>
            <a:ext cx="7362843" cy="2849499"/>
            <a:chOff x="0" y="0"/>
            <a:chExt cx="9817123" cy="37993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61950"/>
              <a:ext cx="9817123" cy="2066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12000" spc="179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Purpose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07715"/>
              <a:ext cx="7625375" cy="491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8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B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1353" y="8654714"/>
            <a:ext cx="4522706" cy="3264571"/>
          </a:xfrm>
          <a:custGeom>
            <a:avLst/>
            <a:gdLst/>
            <a:ahLst/>
            <a:cxnLst/>
            <a:rect r="r" b="b" t="t" l="l"/>
            <a:pathLst>
              <a:path h="3264571" w="4522706">
                <a:moveTo>
                  <a:pt x="0" y="0"/>
                </a:moveTo>
                <a:lnTo>
                  <a:pt x="4522706" y="0"/>
                </a:lnTo>
                <a:lnTo>
                  <a:pt x="4522706" y="3264572"/>
                </a:lnTo>
                <a:lnTo>
                  <a:pt x="0" y="326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3203" y="2438400"/>
            <a:ext cx="14401594" cy="687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8"/>
              </a:lnSpc>
            </a:pPr>
            <a:r>
              <a:rPr lang="en-US" sz="6111" spc="9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•Healt</a:t>
            </a:r>
            <a:r>
              <a:rPr lang="en-US" sz="6111" spc="9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h &amp; Wellbeing</a:t>
            </a:r>
          </a:p>
          <a:p>
            <a:pPr algn="l">
              <a:lnSpc>
                <a:spcPts val="5378"/>
              </a:lnSpc>
            </a:pPr>
          </a:p>
          <a:p>
            <a:pPr algn="l">
              <a:lnSpc>
                <a:spcPts val="5378"/>
              </a:lnSpc>
            </a:pPr>
            <a:r>
              <a:rPr lang="en-US" sz="6111" spc="9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•Environment &amp; Sustainability</a:t>
            </a:r>
          </a:p>
          <a:p>
            <a:pPr algn="l">
              <a:lnSpc>
                <a:spcPts val="5378"/>
              </a:lnSpc>
            </a:pPr>
          </a:p>
          <a:p>
            <a:pPr algn="l">
              <a:lnSpc>
                <a:spcPts val="5378"/>
              </a:lnSpc>
            </a:pPr>
            <a:r>
              <a:rPr lang="en-US" sz="6111" spc="9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•Education &amp; Learning</a:t>
            </a:r>
          </a:p>
          <a:p>
            <a:pPr algn="l">
              <a:lnSpc>
                <a:spcPts val="5378"/>
              </a:lnSpc>
            </a:pPr>
          </a:p>
          <a:p>
            <a:pPr algn="l">
              <a:lnSpc>
                <a:spcPts val="5378"/>
              </a:lnSpc>
            </a:pPr>
            <a:r>
              <a:rPr lang="en-US" sz="6111" spc="9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•Smart City / Community Solutions</a:t>
            </a:r>
          </a:p>
          <a:p>
            <a:pPr algn="l">
              <a:lnSpc>
                <a:spcPts val="5378"/>
              </a:lnSpc>
            </a:pPr>
          </a:p>
          <a:p>
            <a:pPr algn="l">
              <a:lnSpc>
                <a:spcPts val="5378"/>
              </a:lnSpc>
            </a:pPr>
            <a:r>
              <a:rPr lang="en-US" sz="6111" spc="9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•Entrepreneurship &amp; Digital Services</a:t>
            </a:r>
          </a:p>
          <a:p>
            <a:pPr algn="l">
              <a:lnSpc>
                <a:spcPts val="537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24581" y="1028700"/>
            <a:ext cx="2950945" cy="2505620"/>
          </a:xfrm>
          <a:custGeom>
            <a:avLst/>
            <a:gdLst/>
            <a:ahLst/>
            <a:cxnLst/>
            <a:rect r="r" b="b" t="t" l="l"/>
            <a:pathLst>
              <a:path h="2505620" w="2950945">
                <a:moveTo>
                  <a:pt x="0" y="0"/>
                </a:moveTo>
                <a:lnTo>
                  <a:pt x="2950945" y="0"/>
                </a:lnTo>
                <a:lnTo>
                  <a:pt x="2950945" y="2505620"/>
                </a:lnTo>
                <a:lnTo>
                  <a:pt x="0" y="250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33123" y="3534320"/>
            <a:ext cx="2338356" cy="2684960"/>
          </a:xfrm>
          <a:custGeom>
            <a:avLst/>
            <a:gdLst/>
            <a:ahLst/>
            <a:cxnLst/>
            <a:rect r="r" b="b" t="t" l="l"/>
            <a:pathLst>
              <a:path h="2684960" w="2338356">
                <a:moveTo>
                  <a:pt x="0" y="0"/>
                </a:moveTo>
                <a:lnTo>
                  <a:pt x="2338356" y="0"/>
                </a:lnTo>
                <a:lnTo>
                  <a:pt x="2338356" y="2684960"/>
                </a:lnTo>
                <a:lnTo>
                  <a:pt x="0" y="2684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8149" y="5333383"/>
            <a:ext cx="3082302" cy="3443624"/>
          </a:xfrm>
          <a:custGeom>
            <a:avLst/>
            <a:gdLst/>
            <a:ahLst/>
            <a:cxnLst/>
            <a:rect r="r" b="b" t="t" l="l"/>
            <a:pathLst>
              <a:path h="3443624" w="3082302">
                <a:moveTo>
                  <a:pt x="0" y="0"/>
                </a:moveTo>
                <a:lnTo>
                  <a:pt x="3082302" y="0"/>
                </a:lnTo>
                <a:lnTo>
                  <a:pt x="3082302" y="3443624"/>
                </a:lnTo>
                <a:lnTo>
                  <a:pt x="0" y="3443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3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42950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Hackathon Themes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B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075" y="-1948815"/>
            <a:ext cx="6537960" cy="653796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805170" y="544830"/>
                  </a:moveTo>
                  <a:cubicBezTo>
                    <a:pt x="5078730" y="-181610"/>
                    <a:pt x="3901440" y="-181610"/>
                    <a:pt x="3175000" y="544830"/>
                  </a:cubicBezTo>
                  <a:cubicBezTo>
                    <a:pt x="2448560" y="-181610"/>
                    <a:pt x="1271270" y="-181610"/>
                    <a:pt x="544830" y="544830"/>
                  </a:cubicBezTo>
                  <a:cubicBezTo>
                    <a:pt x="-181610" y="1271270"/>
                    <a:pt x="-181610" y="2448560"/>
                    <a:pt x="544830" y="3175000"/>
                  </a:cubicBezTo>
                  <a:cubicBezTo>
                    <a:pt x="-181610" y="3901440"/>
                    <a:pt x="-181610" y="5078730"/>
                    <a:pt x="544830" y="5805170"/>
                  </a:cubicBezTo>
                  <a:cubicBezTo>
                    <a:pt x="1271270" y="6531611"/>
                    <a:pt x="2448560" y="6531610"/>
                    <a:pt x="3175000" y="5805170"/>
                  </a:cubicBezTo>
                  <a:cubicBezTo>
                    <a:pt x="3901440" y="6531610"/>
                    <a:pt x="5078730" y="6531610"/>
                    <a:pt x="5805170" y="5805170"/>
                  </a:cubicBezTo>
                  <a:cubicBezTo>
                    <a:pt x="6531611" y="5078730"/>
                    <a:pt x="6531610" y="3901440"/>
                    <a:pt x="5805170" y="3175000"/>
                  </a:cubicBezTo>
                  <a:cubicBezTo>
                    <a:pt x="6531610" y="2448560"/>
                    <a:pt x="6531610" y="1271270"/>
                    <a:pt x="5805170" y="544830"/>
                  </a:cubicBezTo>
                  <a:close/>
                </a:path>
              </a:pathLst>
            </a:custGeom>
            <a:blipFill>
              <a:blip r:embed="rId2"/>
              <a:stretch>
                <a:fillRect l="-79421" t="0" r="-25046" b="-362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65860" y="4983480"/>
            <a:ext cx="5086350" cy="50863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805170" y="544830"/>
                  </a:moveTo>
                  <a:cubicBezTo>
                    <a:pt x="5078730" y="-181610"/>
                    <a:pt x="3901440" y="-181610"/>
                    <a:pt x="3175000" y="544830"/>
                  </a:cubicBezTo>
                  <a:cubicBezTo>
                    <a:pt x="2448560" y="-181610"/>
                    <a:pt x="1271270" y="-181610"/>
                    <a:pt x="544830" y="544830"/>
                  </a:cubicBezTo>
                  <a:cubicBezTo>
                    <a:pt x="-181610" y="1271270"/>
                    <a:pt x="-181610" y="2448560"/>
                    <a:pt x="544830" y="3175000"/>
                  </a:cubicBezTo>
                  <a:cubicBezTo>
                    <a:pt x="-181610" y="3901440"/>
                    <a:pt x="-181610" y="5078730"/>
                    <a:pt x="544830" y="5805170"/>
                  </a:cubicBezTo>
                  <a:cubicBezTo>
                    <a:pt x="1271270" y="6531611"/>
                    <a:pt x="2448560" y="6531610"/>
                    <a:pt x="3175000" y="5805170"/>
                  </a:cubicBezTo>
                  <a:cubicBezTo>
                    <a:pt x="3901440" y="6531610"/>
                    <a:pt x="5078730" y="6531610"/>
                    <a:pt x="5805170" y="5805170"/>
                  </a:cubicBezTo>
                  <a:cubicBezTo>
                    <a:pt x="6531611" y="5078730"/>
                    <a:pt x="6531610" y="3901440"/>
                    <a:pt x="5805170" y="3175000"/>
                  </a:cubicBezTo>
                  <a:cubicBezTo>
                    <a:pt x="6531610" y="2448560"/>
                    <a:pt x="6531610" y="1271270"/>
                    <a:pt x="5805170" y="544830"/>
                  </a:cubicBezTo>
                  <a:close/>
                </a:path>
              </a:pathLst>
            </a:custGeom>
            <a:blipFill>
              <a:blip r:embed="rId3"/>
              <a:stretch>
                <a:fillRect l="-80521" t="-20112" r="-30652" b="-2084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68016" y="2425969"/>
            <a:ext cx="11819984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•Each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team must have 3–4 members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•Select one team leader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•No team changes after the event starts</a:t>
            </a:r>
          </a:p>
          <a:p>
            <a:pPr algn="l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•Maintain teamwork and collaboration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265811" y="451168"/>
            <a:ext cx="64558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 Rules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583" y="4656841"/>
            <a:ext cx="17332833" cy="1007978"/>
          </a:xfrm>
          <a:custGeom>
            <a:avLst/>
            <a:gdLst/>
            <a:ahLst/>
            <a:cxnLst/>
            <a:rect r="r" b="b" t="t" l="l"/>
            <a:pathLst>
              <a:path h="1007978" w="17332833">
                <a:moveTo>
                  <a:pt x="0" y="0"/>
                </a:moveTo>
                <a:lnTo>
                  <a:pt x="17332834" y="0"/>
                </a:lnTo>
                <a:lnTo>
                  <a:pt x="17332834" y="1007977"/>
                </a:lnTo>
                <a:lnTo>
                  <a:pt x="0" y="100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14425" y="5119692"/>
            <a:ext cx="913404" cy="908394"/>
            <a:chOff x="0" y="0"/>
            <a:chExt cx="812800" cy="808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08341"/>
            </a:xfrm>
            <a:custGeom>
              <a:avLst/>
              <a:gdLst/>
              <a:ahLst/>
              <a:cxnLst/>
              <a:rect r="r" b="b" t="t" l="l"/>
              <a:pathLst>
                <a:path h="808341" w="812800">
                  <a:moveTo>
                    <a:pt x="406400" y="0"/>
                  </a:moveTo>
                  <a:cubicBezTo>
                    <a:pt x="181951" y="0"/>
                    <a:pt x="0" y="180953"/>
                    <a:pt x="0" y="404171"/>
                  </a:cubicBezTo>
                  <a:cubicBezTo>
                    <a:pt x="0" y="627388"/>
                    <a:pt x="181951" y="808341"/>
                    <a:pt x="406400" y="808341"/>
                  </a:cubicBezTo>
                  <a:cubicBezTo>
                    <a:pt x="630849" y="808341"/>
                    <a:pt x="812800" y="627388"/>
                    <a:pt x="812800" y="404171"/>
                  </a:cubicBezTo>
                  <a:cubicBezTo>
                    <a:pt x="812800" y="1809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66E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207"/>
              <a:ext cx="660400" cy="685352"/>
            </a:xfrm>
            <a:prstGeom prst="rect">
              <a:avLst/>
            </a:prstGeom>
          </p:spPr>
          <p:txBody>
            <a:bodyPr anchor="ctr" rtlCol="false" tIns="65468" lIns="65468" bIns="65468" rIns="6546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08254" y="5143500"/>
            <a:ext cx="913404" cy="908394"/>
            <a:chOff x="0" y="0"/>
            <a:chExt cx="812800" cy="808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08341"/>
            </a:xfrm>
            <a:custGeom>
              <a:avLst/>
              <a:gdLst/>
              <a:ahLst/>
              <a:cxnLst/>
              <a:rect r="r" b="b" t="t" l="l"/>
              <a:pathLst>
                <a:path h="808341" w="812800">
                  <a:moveTo>
                    <a:pt x="406400" y="0"/>
                  </a:moveTo>
                  <a:cubicBezTo>
                    <a:pt x="181951" y="0"/>
                    <a:pt x="0" y="180953"/>
                    <a:pt x="0" y="404171"/>
                  </a:cubicBezTo>
                  <a:cubicBezTo>
                    <a:pt x="0" y="627388"/>
                    <a:pt x="181951" y="808341"/>
                    <a:pt x="406400" y="808341"/>
                  </a:cubicBezTo>
                  <a:cubicBezTo>
                    <a:pt x="630849" y="808341"/>
                    <a:pt x="812800" y="627388"/>
                    <a:pt x="812800" y="404171"/>
                  </a:cubicBezTo>
                  <a:cubicBezTo>
                    <a:pt x="812800" y="1809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66E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207"/>
              <a:ext cx="660400" cy="685352"/>
            </a:xfrm>
            <a:prstGeom prst="rect">
              <a:avLst/>
            </a:prstGeom>
          </p:spPr>
          <p:txBody>
            <a:bodyPr anchor="ctr" rtlCol="false" tIns="65468" lIns="65468" bIns="65468" rIns="6546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85348" y="5033661"/>
            <a:ext cx="913404" cy="908394"/>
            <a:chOff x="0" y="0"/>
            <a:chExt cx="812800" cy="8083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08341"/>
            </a:xfrm>
            <a:custGeom>
              <a:avLst/>
              <a:gdLst/>
              <a:ahLst/>
              <a:cxnLst/>
              <a:rect r="r" b="b" t="t" l="l"/>
              <a:pathLst>
                <a:path h="808341" w="812800">
                  <a:moveTo>
                    <a:pt x="406400" y="0"/>
                  </a:moveTo>
                  <a:cubicBezTo>
                    <a:pt x="181951" y="0"/>
                    <a:pt x="0" y="180953"/>
                    <a:pt x="0" y="404171"/>
                  </a:cubicBezTo>
                  <a:cubicBezTo>
                    <a:pt x="0" y="627388"/>
                    <a:pt x="181951" y="808341"/>
                    <a:pt x="406400" y="808341"/>
                  </a:cubicBezTo>
                  <a:cubicBezTo>
                    <a:pt x="630849" y="808341"/>
                    <a:pt x="812800" y="627388"/>
                    <a:pt x="812800" y="404171"/>
                  </a:cubicBezTo>
                  <a:cubicBezTo>
                    <a:pt x="812800" y="1809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207"/>
              <a:ext cx="660400" cy="685352"/>
            </a:xfrm>
            <a:prstGeom prst="rect">
              <a:avLst/>
            </a:prstGeom>
          </p:spPr>
          <p:txBody>
            <a:bodyPr anchor="ctr" rtlCol="false" tIns="65468" lIns="65468" bIns="65468" rIns="6546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42030" y="4980512"/>
            <a:ext cx="913404" cy="908394"/>
            <a:chOff x="0" y="0"/>
            <a:chExt cx="812800" cy="8083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08341"/>
            </a:xfrm>
            <a:custGeom>
              <a:avLst/>
              <a:gdLst/>
              <a:ahLst/>
              <a:cxnLst/>
              <a:rect r="r" b="b" t="t" l="l"/>
              <a:pathLst>
                <a:path h="808341" w="812800">
                  <a:moveTo>
                    <a:pt x="406400" y="0"/>
                  </a:moveTo>
                  <a:cubicBezTo>
                    <a:pt x="181951" y="0"/>
                    <a:pt x="0" y="180953"/>
                    <a:pt x="0" y="404171"/>
                  </a:cubicBezTo>
                  <a:cubicBezTo>
                    <a:pt x="0" y="627388"/>
                    <a:pt x="181951" y="808341"/>
                    <a:pt x="406400" y="808341"/>
                  </a:cubicBezTo>
                  <a:cubicBezTo>
                    <a:pt x="630849" y="808341"/>
                    <a:pt x="812800" y="627388"/>
                    <a:pt x="812800" y="404171"/>
                  </a:cubicBezTo>
                  <a:cubicBezTo>
                    <a:pt x="812800" y="1809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B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207"/>
              <a:ext cx="660400" cy="685352"/>
            </a:xfrm>
            <a:prstGeom prst="rect">
              <a:avLst/>
            </a:prstGeom>
          </p:spPr>
          <p:txBody>
            <a:bodyPr anchor="ctr" rtlCol="false" tIns="65468" lIns="65468" bIns="65468" rIns="65468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41265" y="4587341"/>
            <a:ext cx="259723" cy="232085"/>
            <a:chOff x="0" y="0"/>
            <a:chExt cx="812800" cy="7263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26304"/>
            </a:xfrm>
            <a:custGeom>
              <a:avLst/>
              <a:gdLst/>
              <a:ahLst/>
              <a:cxnLst/>
              <a:rect r="r" b="b" t="t" l="l"/>
              <a:pathLst>
                <a:path h="726304" w="812800">
                  <a:moveTo>
                    <a:pt x="406400" y="0"/>
                  </a:moveTo>
                  <a:cubicBezTo>
                    <a:pt x="181951" y="0"/>
                    <a:pt x="0" y="162589"/>
                    <a:pt x="0" y="363152"/>
                  </a:cubicBezTo>
                  <a:cubicBezTo>
                    <a:pt x="0" y="563716"/>
                    <a:pt x="181951" y="726304"/>
                    <a:pt x="406400" y="726304"/>
                  </a:cubicBezTo>
                  <a:cubicBezTo>
                    <a:pt x="630849" y="726304"/>
                    <a:pt x="812800" y="563716"/>
                    <a:pt x="812800" y="363152"/>
                  </a:cubicBezTo>
                  <a:cubicBezTo>
                    <a:pt x="812800" y="1625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66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9516"/>
              <a:ext cx="660400" cy="618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53764" y="4548097"/>
            <a:ext cx="262941" cy="26294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7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69141" y="4548097"/>
            <a:ext cx="262941" cy="2629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657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84518" y="4548097"/>
            <a:ext cx="262941" cy="26294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D4DD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498290" y="6502443"/>
            <a:ext cx="2666900" cy="648737"/>
            <a:chOff x="0" y="0"/>
            <a:chExt cx="1670675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70675" cy="406400"/>
            </a:xfrm>
            <a:custGeom>
              <a:avLst/>
              <a:gdLst/>
              <a:ahLst/>
              <a:cxnLst/>
              <a:rect r="r" b="b" t="t" l="l"/>
              <a:pathLst>
                <a:path h="406400" w="1670675">
                  <a:moveTo>
                    <a:pt x="1467475" y="0"/>
                  </a:moveTo>
                  <a:cubicBezTo>
                    <a:pt x="1579700" y="0"/>
                    <a:pt x="1670675" y="90976"/>
                    <a:pt x="1670675" y="203200"/>
                  </a:cubicBezTo>
                  <a:cubicBezTo>
                    <a:pt x="1670675" y="315424"/>
                    <a:pt x="1579700" y="406400"/>
                    <a:pt x="1467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366E4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67067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69614" y="2190750"/>
            <a:ext cx="2666900" cy="1448837"/>
            <a:chOff x="0" y="0"/>
            <a:chExt cx="1670675" cy="90762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70675" cy="907621"/>
            </a:xfrm>
            <a:custGeom>
              <a:avLst/>
              <a:gdLst/>
              <a:ahLst/>
              <a:cxnLst/>
              <a:rect r="r" b="b" t="t" l="l"/>
              <a:pathLst>
                <a:path h="907621" w="1670675">
                  <a:moveTo>
                    <a:pt x="1467475" y="0"/>
                  </a:moveTo>
                  <a:cubicBezTo>
                    <a:pt x="1579700" y="0"/>
                    <a:pt x="1670675" y="203178"/>
                    <a:pt x="1670675" y="453811"/>
                  </a:cubicBezTo>
                  <a:cubicBezTo>
                    <a:pt x="1670675" y="704443"/>
                    <a:pt x="1579700" y="907621"/>
                    <a:pt x="1467475" y="907621"/>
                  </a:cubicBezTo>
                  <a:lnTo>
                    <a:pt x="203200" y="907621"/>
                  </a:lnTo>
                  <a:cubicBezTo>
                    <a:pt x="90976" y="907621"/>
                    <a:pt x="0" y="704443"/>
                    <a:pt x="0" y="453811"/>
                  </a:cubicBezTo>
                  <a:cubicBezTo>
                    <a:pt x="0" y="2031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F66E4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670675" cy="93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818849" y="2190750"/>
            <a:ext cx="3092215" cy="1448837"/>
            <a:chOff x="0" y="0"/>
            <a:chExt cx="1937114" cy="90762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7114" cy="907621"/>
            </a:xfrm>
            <a:custGeom>
              <a:avLst/>
              <a:gdLst/>
              <a:ahLst/>
              <a:cxnLst/>
              <a:rect r="r" b="b" t="t" l="l"/>
              <a:pathLst>
                <a:path h="907621" w="1937114">
                  <a:moveTo>
                    <a:pt x="1733914" y="0"/>
                  </a:moveTo>
                  <a:cubicBezTo>
                    <a:pt x="1846138" y="0"/>
                    <a:pt x="1937114" y="203178"/>
                    <a:pt x="1937114" y="453811"/>
                  </a:cubicBezTo>
                  <a:cubicBezTo>
                    <a:pt x="1937114" y="704443"/>
                    <a:pt x="1846138" y="907621"/>
                    <a:pt x="1733914" y="907621"/>
                  </a:cubicBezTo>
                  <a:lnTo>
                    <a:pt x="203200" y="907621"/>
                  </a:lnTo>
                  <a:cubicBezTo>
                    <a:pt x="90976" y="907621"/>
                    <a:pt x="0" y="704443"/>
                    <a:pt x="0" y="453811"/>
                  </a:cubicBezTo>
                  <a:cubicBezTo>
                    <a:pt x="0" y="2031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667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937114" cy="93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65282" y="2190750"/>
            <a:ext cx="2666900" cy="1448837"/>
            <a:chOff x="0" y="0"/>
            <a:chExt cx="1670675" cy="90762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70675" cy="907621"/>
            </a:xfrm>
            <a:custGeom>
              <a:avLst/>
              <a:gdLst/>
              <a:ahLst/>
              <a:cxnLst/>
              <a:rect r="r" b="b" t="t" l="l"/>
              <a:pathLst>
                <a:path h="907621" w="1670675">
                  <a:moveTo>
                    <a:pt x="1467475" y="0"/>
                  </a:moveTo>
                  <a:cubicBezTo>
                    <a:pt x="1579700" y="0"/>
                    <a:pt x="1670675" y="203178"/>
                    <a:pt x="1670675" y="453811"/>
                  </a:cubicBezTo>
                  <a:cubicBezTo>
                    <a:pt x="1670675" y="704443"/>
                    <a:pt x="1579700" y="907621"/>
                    <a:pt x="1467475" y="907621"/>
                  </a:cubicBezTo>
                  <a:lnTo>
                    <a:pt x="203200" y="907621"/>
                  </a:lnTo>
                  <a:cubicBezTo>
                    <a:pt x="90976" y="907621"/>
                    <a:pt x="0" y="704443"/>
                    <a:pt x="0" y="453811"/>
                  </a:cubicBezTo>
                  <a:cubicBezTo>
                    <a:pt x="0" y="2031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C657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670675" cy="93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687791" y="2190750"/>
            <a:ext cx="3108518" cy="1448837"/>
            <a:chOff x="0" y="0"/>
            <a:chExt cx="1947326" cy="90762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47326" cy="907621"/>
            </a:xfrm>
            <a:custGeom>
              <a:avLst/>
              <a:gdLst/>
              <a:ahLst/>
              <a:cxnLst/>
              <a:rect r="r" b="b" t="t" l="l"/>
              <a:pathLst>
                <a:path h="907621" w="1947326">
                  <a:moveTo>
                    <a:pt x="1744126" y="0"/>
                  </a:moveTo>
                  <a:cubicBezTo>
                    <a:pt x="1856350" y="0"/>
                    <a:pt x="1947326" y="203178"/>
                    <a:pt x="1947326" y="453811"/>
                  </a:cubicBezTo>
                  <a:cubicBezTo>
                    <a:pt x="1947326" y="704443"/>
                    <a:pt x="1856350" y="907621"/>
                    <a:pt x="1744126" y="907621"/>
                  </a:cubicBezTo>
                  <a:lnTo>
                    <a:pt x="203200" y="907621"/>
                  </a:lnTo>
                  <a:cubicBezTo>
                    <a:pt x="90976" y="907621"/>
                    <a:pt x="0" y="704443"/>
                    <a:pt x="0" y="453811"/>
                  </a:cubicBezTo>
                  <a:cubicBezTo>
                    <a:pt x="0" y="2031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D4DD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947326" cy="93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879646" y="6502443"/>
            <a:ext cx="2666900" cy="648737"/>
            <a:chOff x="0" y="0"/>
            <a:chExt cx="1670675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670675" cy="406400"/>
            </a:xfrm>
            <a:custGeom>
              <a:avLst/>
              <a:gdLst/>
              <a:ahLst/>
              <a:cxnLst/>
              <a:rect r="r" b="b" t="t" l="l"/>
              <a:pathLst>
                <a:path h="406400" w="1670675">
                  <a:moveTo>
                    <a:pt x="1467475" y="0"/>
                  </a:moveTo>
                  <a:cubicBezTo>
                    <a:pt x="1579700" y="0"/>
                    <a:pt x="1670675" y="90976"/>
                    <a:pt x="1670675" y="203200"/>
                  </a:cubicBezTo>
                  <a:cubicBezTo>
                    <a:pt x="1670675" y="315424"/>
                    <a:pt x="1579700" y="406400"/>
                    <a:pt x="1467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66B5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167067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385010" y="6502443"/>
            <a:ext cx="2666900" cy="648737"/>
            <a:chOff x="0" y="0"/>
            <a:chExt cx="1670675" cy="406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70675" cy="406400"/>
            </a:xfrm>
            <a:custGeom>
              <a:avLst/>
              <a:gdLst/>
              <a:ahLst/>
              <a:cxnLst/>
              <a:rect r="r" b="b" t="t" l="l"/>
              <a:pathLst>
                <a:path h="406400" w="1670675">
                  <a:moveTo>
                    <a:pt x="1467475" y="0"/>
                  </a:moveTo>
                  <a:cubicBezTo>
                    <a:pt x="1579700" y="0"/>
                    <a:pt x="1670675" y="90976"/>
                    <a:pt x="1670675" y="203200"/>
                  </a:cubicBezTo>
                  <a:cubicBezTo>
                    <a:pt x="1670675" y="315424"/>
                    <a:pt x="1579700" y="406400"/>
                    <a:pt x="1467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8C66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67067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399393" y="6653119"/>
            <a:ext cx="2864695" cy="33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Beginning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663096" y="5243689"/>
            <a:ext cx="616063" cy="55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9"/>
              </a:lnSpc>
            </a:pPr>
            <a:r>
              <a:rPr lang="en-US" b="true" sz="338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056925" y="5267497"/>
            <a:ext cx="616063" cy="56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7"/>
              </a:lnSpc>
            </a:pPr>
            <a:r>
              <a:rPr lang="en-US" b="true" sz="342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934019" y="5157658"/>
            <a:ext cx="616063" cy="56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7"/>
              </a:lnSpc>
            </a:pPr>
            <a:r>
              <a:rPr lang="en-US" b="true" sz="342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490701" y="5104509"/>
            <a:ext cx="616063" cy="56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7"/>
              </a:lnSpc>
            </a:pPr>
            <a:r>
              <a:rPr lang="en-US" b="true" sz="342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418305" y="7332163"/>
            <a:ext cx="2826871" cy="50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5"/>
              </a:lnSpc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 story begins with a creative idea and team formation.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799660" y="7332163"/>
            <a:ext cx="2826871" cy="7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5"/>
              </a:lnSpc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Idea planning </a:t>
            </a: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training phase, brainstorming and roadmap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537510" y="2438362"/>
            <a:ext cx="2864695" cy="10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Orientation </a:t>
            </a:r>
          </a:p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</a:t>
            </a:r>
          </a:p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Team-Up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952887" y="2438362"/>
            <a:ext cx="2864695" cy="10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Idea Finalization </a:t>
            </a:r>
          </a:p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</a:t>
            </a:r>
          </a:p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Mentoring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780749" y="6653119"/>
            <a:ext cx="2864695" cy="33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Planning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55705" y="7332163"/>
            <a:ext cx="2826871" cy="7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5"/>
              </a:lnSpc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a digital solution focused on enhancing creativity.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236794" y="6653119"/>
            <a:ext cx="2864695" cy="33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Creativity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368264" y="2438362"/>
            <a:ext cx="2864695" cy="10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 </a:t>
            </a:r>
          </a:p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</a:t>
            </a:r>
          </a:p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783641" y="2438362"/>
            <a:ext cx="2864695" cy="103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Submission </a:t>
            </a:r>
          </a:p>
          <a:p>
            <a:pPr algn="ctr">
              <a:lnSpc>
                <a:spcPts val="2793"/>
              </a:lnSpc>
            </a:pPr>
            <a:r>
              <a:rPr lang="en-US" sz="21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</a:t>
            </a:r>
          </a:p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2887880" y="6502443"/>
            <a:ext cx="2666900" cy="648737"/>
            <a:chOff x="0" y="0"/>
            <a:chExt cx="1670675" cy="4064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670675" cy="406400"/>
            </a:xfrm>
            <a:custGeom>
              <a:avLst/>
              <a:gdLst/>
              <a:ahLst/>
              <a:cxnLst/>
              <a:rect r="r" b="b" t="t" l="l"/>
              <a:pathLst>
                <a:path h="406400" w="1670675">
                  <a:moveTo>
                    <a:pt x="1467475" y="0"/>
                  </a:moveTo>
                  <a:cubicBezTo>
                    <a:pt x="1579700" y="0"/>
                    <a:pt x="1670675" y="90976"/>
                    <a:pt x="1670675" y="203200"/>
                  </a:cubicBezTo>
                  <a:cubicBezTo>
                    <a:pt x="1670675" y="315424"/>
                    <a:pt x="1579700" y="406400"/>
                    <a:pt x="1467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8C66"/>
              </a:solidFill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167067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12758575" y="7332163"/>
            <a:ext cx="2826871" cy="102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5"/>
              </a:lnSpc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a digital solution focused on enhancing creativity in children at an early age.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739664" y="6653119"/>
            <a:ext cx="2864695" cy="33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3"/>
              </a:lnSpc>
            </a:pPr>
            <a:r>
              <a:rPr lang="en-US" b="true" sz="21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Demonstration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6982" y="141605"/>
            <a:ext cx="83140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due date: 25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magh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84508" y="1251368"/>
            <a:ext cx="16379717" cy="992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name finalization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 ideas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design idea (wireframe) and workflow diagram 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timeline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Prepare short report (What, Why, When, How, etc)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GitHub repo. and upload your progress.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Interschool event: we will select participants based on this initial submission</a:t>
            </a:r>
          </a:p>
          <a:p>
            <a:pPr algn="l" marL="949954" indent="-474977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Resources and references visit: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3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github.com/santosh312-dev/KMC-Hackathon-1.0-Resources"/>
              </a:rPr>
              <a:t>https://github.com/santosh312-dev/KMC-Hackathon-1.0-Resources</a:t>
            </a:r>
          </a:p>
          <a:p>
            <a:pPr algn="l">
              <a:lnSpc>
                <a:spcPts val="6159"/>
              </a:lnSpc>
            </a:pPr>
          </a:p>
          <a:p>
            <a:pPr algn="l">
              <a:lnSpc>
                <a:spcPts val="61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B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419405" y="-616880"/>
            <a:ext cx="16317839" cy="12195694"/>
            <a:chOff x="0" y="0"/>
            <a:chExt cx="84963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963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96300">
                  <a:moveTo>
                    <a:pt x="6394450" y="2236470"/>
                  </a:moveTo>
                  <a:lnTo>
                    <a:pt x="6394450" y="0"/>
                  </a:lnTo>
                  <a:lnTo>
                    <a:pt x="2889250" y="0"/>
                  </a:lnTo>
                  <a:lnTo>
                    <a:pt x="2889250" y="938530"/>
                  </a:lnTo>
                  <a:lnTo>
                    <a:pt x="2291080" y="938530"/>
                  </a:lnTo>
                  <a:lnTo>
                    <a:pt x="2291080" y="1922780"/>
                  </a:lnTo>
                  <a:lnTo>
                    <a:pt x="1438910" y="1922780"/>
                  </a:lnTo>
                  <a:lnTo>
                    <a:pt x="1438910" y="3130550"/>
                  </a:lnTo>
                  <a:lnTo>
                    <a:pt x="0" y="3130550"/>
                  </a:lnTo>
                  <a:lnTo>
                    <a:pt x="0" y="6007100"/>
                  </a:lnTo>
                  <a:lnTo>
                    <a:pt x="2876550" y="6007100"/>
                  </a:lnTo>
                  <a:lnTo>
                    <a:pt x="2876550" y="4687570"/>
                  </a:lnTo>
                  <a:lnTo>
                    <a:pt x="4069080" y="4687570"/>
                  </a:lnTo>
                  <a:lnTo>
                    <a:pt x="4069080" y="6350000"/>
                  </a:lnTo>
                  <a:lnTo>
                    <a:pt x="8496300" y="6350000"/>
                  </a:lnTo>
                  <a:lnTo>
                    <a:pt x="8496300" y="2236470"/>
                  </a:lnTo>
                  <a:lnTo>
                    <a:pt x="6394450" y="2236470"/>
                  </a:lnTo>
                  <a:close/>
                </a:path>
              </a:pathLst>
            </a:custGeom>
            <a:blipFill>
              <a:blip r:embed="rId2"/>
              <a:stretch>
                <a:fillRect l="-6194" t="0" r="-619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462196" y="4706865"/>
            <a:ext cx="10464782" cy="426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b="true" sz="4018" spc="14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•PROJECT NAME</a:t>
            </a:r>
          </a:p>
          <a:p>
            <a:pPr algn="l">
              <a:lnSpc>
                <a:spcPts val="5625"/>
              </a:lnSpc>
            </a:pPr>
            <a:r>
              <a:rPr lang="en-US" b="true" sz="4018" spc="14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•PROBLEM STATEMENT</a:t>
            </a:r>
          </a:p>
          <a:p>
            <a:pPr algn="l">
              <a:lnSpc>
                <a:spcPts val="5625"/>
              </a:lnSpc>
            </a:pPr>
            <a:r>
              <a:rPr lang="en-US" b="true" sz="4018" spc="14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•SOLUTION DESCRIPTION</a:t>
            </a:r>
          </a:p>
          <a:p>
            <a:pPr algn="l">
              <a:lnSpc>
                <a:spcPts val="5625"/>
              </a:lnSpc>
            </a:pPr>
            <a:r>
              <a:rPr lang="en-US" b="true" sz="4018" spc="14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•PROTOTYPE / DEMO</a:t>
            </a:r>
          </a:p>
          <a:p>
            <a:pPr algn="l">
              <a:lnSpc>
                <a:spcPts val="5625"/>
              </a:lnSpc>
            </a:pPr>
            <a:r>
              <a:rPr lang="en-US" b="true" sz="4018" spc="14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•PRESENTATION SLIDES (PPT/PDF)</a:t>
            </a:r>
          </a:p>
          <a:p>
            <a:pPr algn="l" marL="0" indent="0" lvl="0">
              <a:lnSpc>
                <a:spcPts val="562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462196" y="1143000"/>
            <a:ext cx="9717818" cy="364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51"/>
              </a:lnSpc>
            </a:pPr>
            <a:r>
              <a:rPr lang="en-US" b="true" sz="1295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You Must 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925" y="3153917"/>
            <a:ext cx="10464782" cy="460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2811" indent="-401406" lvl="1">
              <a:lnSpc>
                <a:spcPts val="5205"/>
              </a:lnSpc>
              <a:buFont typeface="Arial"/>
              <a:buChar char="•"/>
            </a:pPr>
            <a:r>
              <a:rPr lang="en-US" b="true" sz="3718" spc="13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PROBLEM UNDERSTANDING &amp; RELEVANCE</a:t>
            </a:r>
          </a:p>
          <a:p>
            <a:pPr algn="l" marL="802811" indent="-401406" lvl="1">
              <a:lnSpc>
                <a:spcPts val="5205"/>
              </a:lnSpc>
              <a:buFont typeface="Arial"/>
              <a:buChar char="•"/>
            </a:pPr>
            <a:r>
              <a:rPr lang="en-US" b="true" sz="3718" spc="13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DESIGN &amp; USER EXPERIENCE (UI/UX)</a:t>
            </a:r>
          </a:p>
          <a:p>
            <a:pPr algn="l" marL="802811" indent="-401406" lvl="1">
              <a:lnSpc>
                <a:spcPts val="5205"/>
              </a:lnSpc>
              <a:buFont typeface="Arial"/>
              <a:buChar char="•"/>
            </a:pPr>
            <a:r>
              <a:rPr lang="en-US" b="true" sz="3718" spc="13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FUNCATIONALITY &amp;LOGICS</a:t>
            </a:r>
          </a:p>
          <a:p>
            <a:pPr algn="l" marL="802811" indent="-401406" lvl="1">
              <a:lnSpc>
                <a:spcPts val="5205"/>
              </a:lnSpc>
              <a:buFont typeface="Arial"/>
              <a:buChar char="•"/>
            </a:pPr>
            <a:r>
              <a:rPr lang="en-US" b="true" sz="3718" spc="13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CODE QUALITY &amp; GITHUB USAGE</a:t>
            </a:r>
          </a:p>
          <a:p>
            <a:pPr algn="l" marL="802811" indent="-401406" lvl="1">
              <a:lnSpc>
                <a:spcPts val="5205"/>
              </a:lnSpc>
              <a:buFont typeface="Arial"/>
              <a:buChar char="•"/>
            </a:pPr>
            <a:r>
              <a:rPr lang="en-US" b="true" sz="3718" spc="13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PRESENTATION &amp; COMMUNICATION</a:t>
            </a:r>
          </a:p>
          <a:p>
            <a:pPr algn="l" marL="802811" indent="-401406" lvl="1">
              <a:lnSpc>
                <a:spcPts val="5205"/>
              </a:lnSpc>
              <a:buFont typeface="Arial"/>
              <a:buChar char="•"/>
            </a:pPr>
            <a:r>
              <a:rPr lang="en-US" b="true" sz="3718" spc="133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CREATIVITY &amp; INNOVATION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1104" y="674353"/>
            <a:ext cx="10555288" cy="143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952"/>
              </a:lnSpc>
            </a:pPr>
            <a:r>
              <a:rPr lang="en-US" b="true" sz="995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Judging  Criteria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93482" y="2822512"/>
            <a:ext cx="6794518" cy="6794518"/>
          </a:xfrm>
          <a:custGeom>
            <a:avLst/>
            <a:gdLst/>
            <a:ahLst/>
            <a:cxnLst/>
            <a:rect r="r" b="b" t="t" l="l"/>
            <a:pathLst>
              <a:path h="6794518" w="6794518">
                <a:moveTo>
                  <a:pt x="0" y="0"/>
                </a:moveTo>
                <a:lnTo>
                  <a:pt x="6794518" y="0"/>
                </a:lnTo>
                <a:lnTo>
                  <a:pt x="6794518" y="6794518"/>
                </a:lnTo>
                <a:lnTo>
                  <a:pt x="0" y="679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DAG_sV3Y1Mc</dc:identifier>
  <dcterms:modified xsi:type="dcterms:W3CDTF">2011-08-01T06:04:30Z</dcterms:modified>
  <cp:revision>1</cp:revision>
  <dc:title>KMC</dc:title>
</cp:coreProperties>
</file>